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6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8ADA-A557-62CE-7622-B11593FD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813E1-4B6B-5EAD-0D49-41B0C5CEB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F9488-EEA4-4609-FADC-F0C1F943A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1ED3-9C37-BD0A-34C2-2FD328F1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5E1F-0D75-70BF-C906-113E9C4B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46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2EAD-C7B3-955E-EA5C-E5896DDD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46D3E-20C6-D441-D10E-8E9C5F7C9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0258F-9EB3-5B29-9AB4-2EE58EFA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0FF0-6D1B-D6ED-D858-EB5AEFAB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B4BBD-C27B-C5E5-887A-3E31684B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70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F190E-F138-5D4C-39F5-49F273AD0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B41D5-B531-6EB3-5F2C-6152E4D3A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7DC0-E253-7E2B-1D16-B670BE1C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72052-38E6-C593-88DB-0CDDD252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E1CE6-1CA7-4DDC-1F26-30311679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24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E43C-E53C-C058-4095-3786C095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29E6-EB82-60C9-AAA2-6027159A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98CA6-0664-5B06-ADC8-F7559491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166A-F5AD-D239-B09D-BE877762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DA13D-A441-A078-D57F-A7A43054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00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8C0D-E5F0-41F5-952A-6C8AD583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BA5BF-6880-72F2-815D-4312543DC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24276-CCE6-06B7-05EA-654EA90A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29F0-1B72-3CFF-F6F7-1BDD6177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4D339-42CF-F1DD-B42D-1709A55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3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D24D-7789-5D3E-FF16-1C2C85C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8196-F31E-0FC8-6776-6AE8DF71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CE1EB-93BB-2740-A717-BD13B854D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531C0-9072-020B-55CA-F50335E3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D2825-14E4-84EF-A905-97810258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2230D-A879-49B5-2FF2-6F6C14F2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81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5A3C-7264-04A1-70A8-6EBADBA0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E0C7B-DEE1-C70D-05ED-6DB145B1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9991E-1FA6-3633-4080-D22B5F33F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85FD0-12CB-0CC8-0C5D-3CA6B3168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34FDB-9EB4-D8A4-2D88-D745CFF96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F1300-274A-88AD-5098-B23D940A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B3182-A7B4-EA2B-D998-0E343358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CBCB9-D445-2571-27A8-64F2C53E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7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A6F5-5E19-FF24-FB15-D00DC549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130D6-543E-70B6-B6EE-8AD7BB5B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E928-D993-0951-0C52-9186FE2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7C6BF-FA5D-ABF6-E29F-D75B1A26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C5E34-2208-A703-D134-F9B9A799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2FC0B-F6E8-954F-0E1A-C9274728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AF85-4A6C-B686-6C40-CEB532CB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90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8922-B2B7-4761-87E9-5BA4AAC1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67EF-252D-7DB2-CB49-9386DB65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D50C5-22B7-A0A1-0D94-BF3D64754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5CB44-A12F-2243-6F7C-F353F1CE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8CA8E-E075-4131-F6B3-908B2E89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15FFF-8D12-C1D3-FFA4-76778608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47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45E5-2295-EE51-5CEF-EE83F89F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FD334-484F-AE00-935D-5A5B308A4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E2DC9-C2D5-75A1-1073-85390693E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9A683-F61A-FD07-49CC-3ABA2F72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8BBEB-AD6D-EB4D-A9FB-FC628C3A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1D2A2-1E36-2F69-25C8-494A5CD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49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1246F-63FE-A477-C85E-2EBE5CCA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BF3F-7AA7-6BA5-AA26-DA8887D13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8A42-FD07-A8EA-CA23-D890F4016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9121-1239-4346-9AB7-A7F12912E0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C45E-D8B9-0B20-6510-177778EA6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C0ABF-1EF3-EC2C-3615-64A932ED4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D10F8-B103-498A-903A-AC222C5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33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4731-24C2-6286-EDCD-F34048D8A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 Medoid Clustering</a:t>
            </a:r>
          </a:p>
        </p:txBody>
      </p:sp>
    </p:spTree>
    <p:extLst>
      <p:ext uri="{BB962C8B-B14F-4D97-AF65-F5344CB8AC3E}">
        <p14:creationId xmlns:p14="http://schemas.microsoft.com/office/powerpoint/2010/main" val="252099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514A-EFC7-9B6C-119F-DE0A6176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03"/>
            <a:ext cx="7380514" cy="2050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845B9-98CC-D773-F8C4-3C27245C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8" y="2121998"/>
            <a:ext cx="4563112" cy="52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B613B-D154-7508-6D70-8B3D55F2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9" y="2885999"/>
            <a:ext cx="1638529" cy="5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C89F8-3966-8BB4-CF68-16384F14E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9053"/>
            <a:ext cx="442021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8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730E-E746-62B8-022D-AA539C9F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834"/>
            <a:ext cx="12192000" cy="55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C23B5-43C2-FB20-CFC1-DDEE8B31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97"/>
            <a:ext cx="12192000" cy="56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6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0EB96-D22B-16DA-7779-16AC7D02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123"/>
            <a:ext cx="12192000" cy="56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C602A-15D0-0CDD-9B9C-F25C6DD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0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6435E-6E48-C628-3001-780DF5A9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7434"/>
            <a:ext cx="12192000" cy="7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8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25532-F874-FC38-131C-26492B43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63"/>
            <a:ext cx="10955279" cy="238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EAC13-75D9-C5E0-0E17-6A2DA135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47" y="2549575"/>
            <a:ext cx="459169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CCA9BD-3F55-09E7-B76D-2F2C6768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2" y="3301245"/>
            <a:ext cx="9383434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18831-E016-5473-E86A-1408CF0DD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" y="4638251"/>
            <a:ext cx="10827353" cy="21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C9B27-F45F-5EA5-1419-737FCC42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32"/>
            <a:ext cx="12192000" cy="62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6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7F125-440E-332E-A2D1-00B886B3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5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370F4-9D24-1716-FE7D-DCD447FE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80"/>
            <a:ext cx="12192000" cy="1037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B2B13-9722-9D3B-0445-C037B3868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5587"/>
            <a:ext cx="12192000" cy="1291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0CC86-E64E-89A1-ED34-3B31B4E1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6766"/>
            <a:ext cx="12192000" cy="599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DD83B-7DC6-25B5-B103-AFFA6E06F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76124"/>
            <a:ext cx="12192000" cy="12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60104-F9C5-45B3-09E8-3B066B6D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66"/>
            <a:ext cx="12192000" cy="64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2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A7680-B9DB-A034-8A35-FE9A7A28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62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F5540-B260-7DE3-8FE0-83A9099B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6" y="149521"/>
            <a:ext cx="7262507" cy="1613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7AA2C-3682-6473-83D6-303DF559B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219" y="1847630"/>
            <a:ext cx="7186403" cy="256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7F349-D07D-C936-BFDD-E9B6C09C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51" y="5011388"/>
            <a:ext cx="6912940" cy="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0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84824-DD5D-BAE3-21D1-26FEF553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241"/>
            <a:ext cx="12192000" cy="55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F99A3-13A4-B474-9E28-0F2F0961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119"/>
            <a:ext cx="12192000" cy="557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31CDD-FD1A-532D-39DF-9B094223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188"/>
            <a:ext cx="12192000" cy="55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57C6C-5691-F87B-56E7-29E8AC38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93"/>
            <a:ext cx="12192000" cy="502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3C5F5-C10A-0CD0-61B2-FB1FF53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894"/>
            <a:ext cx="12192000" cy="7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K Medoid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Medoid Clustering</dc:title>
  <dc:creator>Abhilash V P</dc:creator>
  <cp:lastModifiedBy>Abhilash V P</cp:lastModifiedBy>
  <cp:revision>1</cp:revision>
  <dcterms:created xsi:type="dcterms:W3CDTF">2024-03-23T05:35:17Z</dcterms:created>
  <dcterms:modified xsi:type="dcterms:W3CDTF">2024-03-23T05:35:20Z</dcterms:modified>
</cp:coreProperties>
</file>